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0" r:id="rId9"/>
    <p:sldId id="257" r:id="rId10"/>
    <p:sldId id="258" r:id="rId1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3002E"/>
    <a:srgbClr val="FEAD42"/>
    <a:srgbClr val="FFFFFF"/>
    <a:srgbClr val="FE8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910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00C48-465D-4539-9839-D3D566A7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1B9AFC-FDAE-4997-9CA9-EFEC1BE71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3B6589-2EA0-4F12-859B-74EDEB9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DE1865-1FC6-43E9-8D07-8C09009D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C02AE-75FA-4986-9897-3545999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3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CFE3-83E0-4D7B-A6E0-E85EB28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CCCFBA-921D-4EDD-9D84-FEC7E50CC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734D0-CA25-459C-BA43-90957895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F6E25F-7FB9-4E8C-92C1-A6FB11A5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FF949-F3C8-4A59-A798-71BD8D2A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62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3EC990-C943-47F2-87F7-997C9F43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C51CC6-2F4F-47F1-B800-6D1190BD6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9F1AF-0C6E-4804-ADE0-5166604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6EE9-CEBC-4A28-9AD4-6C29C2F4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FD1F02-680A-4CD1-A126-113FD67F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5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28659-333D-4162-9424-C1B41B35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59024-A584-4C7C-A28D-8669A7E8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AB4B2-45AF-407C-9BA0-67395055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98C7-6D74-4D3C-8A6A-CD5F76FE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D8516B-1B3A-4423-B533-A905F9F7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316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95104-C6A3-4068-828E-1E6DEF71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9D849-AF8F-4547-BF6A-4DED077F5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80992-2FB1-47FF-8F77-0CBD533E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E733-815A-4013-9172-1D7737AC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0674A-57CE-467D-A80E-1B160CD4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633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AE06-1189-4A67-9CCF-CB3557F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24D4F-21C6-4E5C-8FB1-E793C43E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B1ED15-AC6D-4F95-9FB3-A585B381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AC5D5-0C74-4052-83BF-AFC080AB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B1649-89F9-495D-BD45-1DAC6EA0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4714A-9DCA-4AD7-BF83-6A33A003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17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72C6A-03F7-4010-BC7A-09F7D84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223BCA-E324-4C80-8871-FE2538664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EE3157-0DE9-4195-8922-CFB25C3B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410CDA-DEE8-4D38-A110-5DECE2E9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900A1D-5F35-4B3B-8DB4-11F3006B3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62EC9C-F1B3-4361-BDC7-D10D6048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EA08C9-7686-4B39-98A3-E2D0682E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04B735-E4F1-4DE3-B5A3-32A84C67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482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C09B8-F892-46F9-B4D7-85107CF2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27EEA8-8C16-4B0A-825D-EC91899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E6ADC-A42C-4351-9B71-9AE8A2D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21B9E-3983-442A-8585-5410790C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2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D6DB3A-63A6-4CE1-90B6-B140BA13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1A7260-C456-464D-A22A-B17EDD13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D1B1E-75F7-4D60-8465-48C5AEB3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162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083DF-B819-44D5-AEF0-B68C720B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C78B0-69AF-4150-A182-4B9A113F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6E020-B8A9-44DF-B39F-28D6B5AA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2C8EC-E519-4F31-A31A-1DDEDD97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08DCD-CC61-4CA1-A8A8-5DF00054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EDBAC-FBFB-43B2-AE51-D64D468F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0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9C52-965B-4F40-B629-14ED376C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7EEA5C-A447-4D1B-9CAF-1C38A20E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85D1B-A254-4D0C-9F64-1D31C7845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85DC5A-65D4-4C2D-9B20-00798A7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C9FA82-E0FF-4203-8FB2-C6D41DB8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1C8E3-A4FC-4E64-BDFB-55952991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7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8D8076-1A44-4A1A-A53C-1E613F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A1125-1BE9-40D4-B092-44B8A6B1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684591-38A2-49E4-9DC9-118E2C4B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6410-BC54-40E5-B66F-B352BF00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7FCC92-A589-44ED-A447-DECD89302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220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7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es lecciones que deja 'La casa de papel' a las futuras series de Netflix">
            <a:extLst>
              <a:ext uri="{FF2B5EF4-FFF2-40B4-BE49-F238E27FC236}">
                <a16:creationId xmlns:a16="http://schemas.microsoft.com/office/drawing/2014/main" id="{A2FD4B6A-EDAC-4484-AB38-DA297CB17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22385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92000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0D35BC7-3B58-4A70-B25B-75521D9DE5F6}"/>
              </a:ext>
            </a:extLst>
          </p:cNvPr>
          <p:cNvSpPr/>
          <p:nvPr/>
        </p:nvSpPr>
        <p:spPr>
          <a:xfrm>
            <a:off x="0" y="-46529"/>
            <a:ext cx="12192000" cy="126924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E704AE-E531-43F8-B475-41E25301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94" y="4689730"/>
            <a:ext cx="381053" cy="36200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D82A97E-1E9F-4560-B4DD-9403D705C050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933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ágina 8 - Plantillas para horarios de clases gratis | Canva">
            <a:extLst>
              <a:ext uri="{FF2B5EF4-FFF2-40B4-BE49-F238E27FC236}">
                <a16:creationId xmlns:a16="http://schemas.microsoft.com/office/drawing/2014/main" id="{984755A2-D8CC-4460-80D0-826374CA0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8"/>
          <a:stretch/>
        </p:blipFill>
        <p:spPr bwMode="auto">
          <a:xfrm>
            <a:off x="0" y="-1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EBCE64-35FF-4AF5-BD19-0E96DE99B567}"/>
              </a:ext>
            </a:extLst>
          </p:cNvPr>
          <p:cNvSpPr/>
          <p:nvPr/>
        </p:nvSpPr>
        <p:spPr>
          <a:xfrm>
            <a:off x="0" y="-1"/>
            <a:ext cx="1501254" cy="846161"/>
          </a:xfrm>
          <a:prstGeom prst="rect">
            <a:avLst/>
          </a:prstGeom>
          <a:solidFill>
            <a:srgbClr val="03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81BED2C-242A-4689-8524-7DB4BB1C4BE8}"/>
              </a:ext>
            </a:extLst>
          </p:cNvPr>
          <p:cNvGrpSpPr/>
          <p:nvPr/>
        </p:nvGrpSpPr>
        <p:grpSpPr>
          <a:xfrm>
            <a:off x="2308747" y="4874524"/>
            <a:ext cx="1501254" cy="846161"/>
            <a:chOff x="2308747" y="4874524"/>
            <a:chExt cx="1501254" cy="84616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C92BE90-226E-4E4D-886C-4871A560F636}"/>
                </a:ext>
              </a:extLst>
            </p:cNvPr>
            <p:cNvSpPr/>
            <p:nvPr/>
          </p:nvSpPr>
          <p:spPr>
            <a:xfrm>
              <a:off x="2308747" y="4874524"/>
              <a:ext cx="1501254" cy="846161"/>
            </a:xfrm>
            <a:prstGeom prst="rect">
              <a:avLst/>
            </a:prstGeom>
            <a:solidFill>
              <a:srgbClr val="030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Estrella: 5 puntas 11">
              <a:extLst>
                <a:ext uri="{FF2B5EF4-FFF2-40B4-BE49-F238E27FC236}">
                  <a16:creationId xmlns:a16="http://schemas.microsoft.com/office/drawing/2014/main" id="{13BA6570-FD73-4A83-909F-46E572049958}"/>
                </a:ext>
              </a:extLst>
            </p:cNvPr>
            <p:cNvSpPr/>
            <p:nvPr/>
          </p:nvSpPr>
          <p:spPr>
            <a:xfrm rot="1637936">
              <a:off x="3565011" y="5142125"/>
              <a:ext cx="137352" cy="131327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3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4B46A78A-E685-43A2-941C-C60E1E5CB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308747" y="5010583"/>
              <a:ext cx="921586" cy="5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8AF912F-2D71-4E43-A929-270AA75273B0}"/>
                </a:ext>
              </a:extLst>
            </p:cNvPr>
            <p:cNvSpPr/>
            <p:nvPr/>
          </p:nvSpPr>
          <p:spPr>
            <a:xfrm>
              <a:off x="3034768" y="5227894"/>
              <a:ext cx="67356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F166287-07C3-4FF7-978C-BC7CCB77F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1" y="4725127"/>
            <a:ext cx="149974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6" y="-3125"/>
            <a:ext cx="6096000" cy="3874289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02662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625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aewon Class | Sitio oficial de Netflix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3" b="13035"/>
          <a:stretch/>
        </p:blipFill>
        <p:spPr bwMode="auto">
          <a:xfrm>
            <a:off x="0" y="0"/>
            <a:ext cx="12192000" cy="46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6" y="-3125"/>
            <a:ext cx="6096000" cy="465066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02662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179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10558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678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510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a casa de papel 5: Todo lo que necesitas saber antes del estreno de la  serie de Netflix | Cine y series | La Repúblic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2" r="1" b="7934"/>
          <a:stretch/>
        </p:blipFill>
        <p:spPr bwMode="auto">
          <a:xfrm>
            <a:off x="-7" y="-7887"/>
            <a:ext cx="12192007" cy="46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087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a casa de papel 5: Todo lo que necesitas saber antes del estreno de la  serie de Netflix | Cine y series | La Repúblic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2" r="1" b="7934"/>
          <a:stretch/>
        </p:blipFill>
        <p:spPr bwMode="auto">
          <a:xfrm>
            <a:off x="-7" y="-7887"/>
            <a:ext cx="12192007" cy="46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1 2021: Presentación del Ferrari SF21, el nuevo coche de Carlos Sainz, en  directo | Marc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19211"/>
          <a:stretch/>
        </p:blipFill>
        <p:spPr bwMode="auto">
          <a:xfrm>
            <a:off x="0" y="11577"/>
            <a:ext cx="12192000" cy="461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06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Netflix's 'One Day,' Emma and Dexter Meet Again - The New York Times">
            <a:extLst>
              <a:ext uri="{FF2B5EF4-FFF2-40B4-BE49-F238E27FC236}">
                <a16:creationId xmlns:a16="http://schemas.microsoft.com/office/drawing/2014/main" id="{16A2C387-C98A-4F7C-8887-01EF4C4E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0"/>
          <a:stretch/>
        </p:blipFill>
        <p:spPr bwMode="auto">
          <a:xfrm>
            <a:off x="1588" y="0"/>
            <a:ext cx="12188825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88825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2AEFFD0-FC62-4A4E-8DAF-ACF0AF5EFB3E}"/>
              </a:ext>
            </a:extLst>
          </p:cNvPr>
          <p:cNvSpPr/>
          <p:nvPr/>
        </p:nvSpPr>
        <p:spPr>
          <a:xfrm>
            <a:off x="0" y="-40611"/>
            <a:ext cx="12192000" cy="1263325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57BE3CA-1683-428C-9274-29297B62AD82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37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tudiantes extranjeros realizaron movilidad estudiantil en la UTP |  Universidad Tecnológica del Peru | UTP">
            <a:extLst>
              <a:ext uri="{FF2B5EF4-FFF2-40B4-BE49-F238E27FC236}">
                <a16:creationId xmlns:a16="http://schemas.microsoft.com/office/drawing/2014/main" id="{FECDA09B-7226-4109-99F3-F5FBBA7D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5" b="3580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422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51</Words>
  <Application>Microsoft Office PowerPoint</Application>
  <PresentationFormat>Panorámica</PresentationFormat>
  <Paragraphs>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Palatino Linotype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percy</dc:creator>
  <cp:lastModifiedBy>LAB-USR-LSUR</cp:lastModifiedBy>
  <cp:revision>6</cp:revision>
  <dcterms:created xsi:type="dcterms:W3CDTF">2024-08-21T05:03:02Z</dcterms:created>
  <dcterms:modified xsi:type="dcterms:W3CDTF">2024-10-02T22:42:56Z</dcterms:modified>
</cp:coreProperties>
</file>